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acondo"/>
      <p:regular r:id="rId11"/>
    </p:embeddedFont>
    <p:embeddedFont>
      <p:font typeface="WindSong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Macondo-regular.fntdata"/><Relationship Id="rId10" Type="http://schemas.openxmlformats.org/officeDocument/2006/relationships/slide" Target="slides/slide5.xml"/><Relationship Id="rId12" Type="http://schemas.openxmlformats.org/officeDocument/2006/relationships/font" Target="fonts/WindSong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421367" y="805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condo"/>
                <a:ea typeface="Macondo"/>
                <a:cs typeface="Macondo"/>
                <a:sym typeface="Macondo"/>
              </a:rPr>
              <a:t>College-Compass</a:t>
            </a:r>
            <a:endParaRPr>
              <a:latin typeface="Macondo"/>
              <a:ea typeface="Macondo"/>
              <a:cs typeface="Macondo"/>
              <a:sym typeface="Macond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289175" y="2917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WindSong"/>
                <a:ea typeface="WindSong"/>
                <a:cs typeface="WindSong"/>
                <a:sym typeface="WindSong"/>
              </a:rPr>
              <a:t>Find your way always</a:t>
            </a:r>
            <a:endParaRPr>
              <a:solidFill>
                <a:srgbClr val="666666"/>
              </a:solidFill>
              <a:latin typeface="WindSong"/>
              <a:ea typeface="WindSong"/>
              <a:cs typeface="WindSong"/>
              <a:sym typeface="WindSong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275" y="444650"/>
            <a:ext cx="2472925" cy="247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 flipH="1" rot="10800000">
            <a:off x="420000" y="444650"/>
            <a:ext cx="8304000" cy="1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/>
          <p:nvPr/>
        </p:nvCxnSpPr>
        <p:spPr>
          <a:xfrm flipH="1">
            <a:off x="420675" y="444650"/>
            <a:ext cx="36000" cy="424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3"/>
          <p:cNvCxnSpPr/>
          <p:nvPr/>
        </p:nvCxnSpPr>
        <p:spPr>
          <a:xfrm>
            <a:off x="432625" y="4698850"/>
            <a:ext cx="830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>
            <a:off x="8724725" y="444650"/>
            <a:ext cx="12000" cy="42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153475" y="704025"/>
            <a:ext cx="59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124625" y="1706975"/>
            <a:ext cx="7661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53025" y="1545425"/>
            <a:ext cx="6644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Freshers often face challenges  to reach out their respective </a:t>
            </a:r>
            <a:r>
              <a:rPr lang="en" sz="2300">
                <a:solidFill>
                  <a:schemeClr val="lt1"/>
                </a:solidFill>
              </a:rPr>
              <a:t>faculty</a:t>
            </a:r>
            <a:r>
              <a:rPr lang="en" sz="2300">
                <a:solidFill>
                  <a:schemeClr val="lt1"/>
                </a:solidFill>
              </a:rPr>
              <a:t> cabins and while locating different campus </a:t>
            </a:r>
            <a:r>
              <a:rPr lang="en" sz="2300">
                <a:solidFill>
                  <a:schemeClr val="lt1"/>
                </a:solidFill>
              </a:rPr>
              <a:t>facilities</a:t>
            </a:r>
            <a:r>
              <a:rPr lang="en" sz="2300">
                <a:solidFill>
                  <a:schemeClr val="lt1"/>
                </a:solidFill>
              </a:rPr>
              <a:t> and discovering new areas within the campus.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85850" y="429775"/>
            <a:ext cx="734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PROBLEM STATEMENT: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74" name="Google Shape;74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58525" y="8170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This is an app to</a:t>
            </a:r>
            <a:r>
              <a:rPr lang="en" sz="2300">
                <a:solidFill>
                  <a:schemeClr val="dk1"/>
                </a:solidFill>
              </a:rPr>
              <a:t> locate what you need in the college campus , identify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the blocks where staff members are available and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Pinpoint the various campus locations.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00" y="104338"/>
            <a:ext cx="3038050" cy="25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875" y="101288"/>
            <a:ext cx="3038049" cy="253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238" y="264662"/>
            <a:ext cx="2671840" cy="220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00" y="2788075"/>
            <a:ext cx="3897500" cy="22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230175" y="3622925"/>
            <a:ext cx="4714791" cy="6913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D7E6B"/>
                </a:solidFill>
                <a:latin typeface="Arial"/>
              </a:rPr>
              <a:t>College-Compass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-197475" y="58075"/>
            <a:ext cx="9281074" cy="52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406550" y="-323120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+ RFID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 flipH="1">
            <a:off x="940875" y="731800"/>
            <a:ext cx="2904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162600" y="441400"/>
            <a:ext cx="725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KEY POINTS :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311550" y="1533275"/>
            <a:ext cx="231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1986300" y="1184825"/>
            <a:ext cx="691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679700" y="1242900"/>
            <a:ext cx="57846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255575" y="1135150"/>
            <a:ext cx="8119500" cy="3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Facilitates quicker navigation within the campus.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Discovering various  locations on campus. 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Convenient access to amenities.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Easy access to classrooms , laboratories and seminar halls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faculty in their cabins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You can effortlessly locate joyable places such as auditorium , miniplex , and sports arena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